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layfair Display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22" Type="http://schemas.openxmlformats.org/officeDocument/2006/relationships/font" Target="fonts/PlayfairDisplay-boldItalic.fntdata"/><Relationship Id="rId21" Type="http://schemas.openxmlformats.org/officeDocument/2006/relationships/font" Target="fonts/PlayfairDisplay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PlayfairDisplay-regular.fntdata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57c52f07f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57c52f07f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57c52f07f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57c52f07f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57c52f07f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57c52f07f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57c52f07f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57c52f07f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57c52f07f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57c52f07f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57c52f07f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57c52f07f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57c52f07f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57c52f07f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57c52f07f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57c52f07f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57c52f07f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57c52f07f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57c52f07f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57c52f07f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57c52f07f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57c52f07f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57c52f07f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57c52f07f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rgbClr val="0000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hillshack.or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HTML Website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Rob &amp; Audie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Linking Them Together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The language, ESPECIALLY SYNTAX, is really unfriendly, but tutorials are everything you need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Words like li, ul, and div are really hard to figure out on your own. Easy to get lost in &lt;&gt;’s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9100" y="2451200"/>
            <a:ext cx="7322549" cy="2512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" name="Google Shape;127;p22"/>
          <p:cNvCxnSpPr/>
          <p:nvPr/>
        </p:nvCxnSpPr>
        <p:spPr>
          <a:xfrm>
            <a:off x="2449875" y="3425875"/>
            <a:ext cx="61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22"/>
          <p:cNvCxnSpPr/>
          <p:nvPr/>
        </p:nvCxnSpPr>
        <p:spPr>
          <a:xfrm>
            <a:off x="2449875" y="3578275"/>
            <a:ext cx="61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22"/>
          <p:cNvCxnSpPr/>
          <p:nvPr/>
        </p:nvCxnSpPr>
        <p:spPr>
          <a:xfrm>
            <a:off x="2449875" y="3730675"/>
            <a:ext cx="61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22"/>
          <p:cNvCxnSpPr/>
          <p:nvPr/>
        </p:nvCxnSpPr>
        <p:spPr>
          <a:xfrm>
            <a:off x="2449875" y="3844600"/>
            <a:ext cx="61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" name="Google Shape;131;p22"/>
          <p:cNvCxnSpPr/>
          <p:nvPr/>
        </p:nvCxnSpPr>
        <p:spPr>
          <a:xfrm>
            <a:off x="2449875" y="4022650"/>
            <a:ext cx="61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" name="Google Shape;132;p22"/>
          <p:cNvCxnSpPr/>
          <p:nvPr/>
        </p:nvCxnSpPr>
        <p:spPr>
          <a:xfrm>
            <a:off x="2449875" y="4149400"/>
            <a:ext cx="61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3" name="Google Shape;133;p22"/>
          <p:cNvCxnSpPr/>
          <p:nvPr/>
        </p:nvCxnSpPr>
        <p:spPr>
          <a:xfrm>
            <a:off x="2449875" y="4288975"/>
            <a:ext cx="61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4" name="Google Shape;13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6975" y="200898"/>
            <a:ext cx="1592675" cy="106095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AFD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Website Hosting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5925" y="1092600"/>
            <a:ext cx="6705006" cy="3820975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311700" y="1234075"/>
            <a:ext cx="18093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Simple enough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Hardest part was initially setting up text document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2" name="Google Shape;142;p23"/>
          <p:cNvSpPr/>
          <p:nvPr/>
        </p:nvSpPr>
        <p:spPr>
          <a:xfrm>
            <a:off x="3849150" y="1887475"/>
            <a:ext cx="355500" cy="4290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FF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Results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311700" y="1234075"/>
            <a:ext cx="41502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Functional website with working sign up feature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Learned a lot about HTML and integrating JavaScript and CSS into html files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Very arduous, html is not appealing to look at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 don’t regret learning, but it’s an annoying process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7325"/>
            <a:ext cx="4086599" cy="4912926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AFD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hillshack.org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Click </a:t>
            </a:r>
            <a:r>
              <a:rPr lang="en" u="sng">
                <a:solidFill>
                  <a:srgbClr val="0000FF"/>
                </a:solidFill>
                <a:latin typeface="Oswald"/>
                <a:ea typeface="Oswald"/>
                <a:cs typeface="Oswald"/>
                <a:sym typeface="Oswa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</a:t>
            </a: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to get to the website!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Initial Goals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Learn HTML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Create a functional website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Make the website look nice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0850" y="445025"/>
            <a:ext cx="3097375" cy="206492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9951" y="904350"/>
            <a:ext cx="3097374" cy="389844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AFD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 Up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234075"/>
            <a:ext cx="31560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w3schools.com was a massive help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Setting up TextEdit (Mac) and Notepad (hp)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 had to change a bunch of properties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Plain text, Encoding in UTF-8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5075" y="847400"/>
            <a:ext cx="5505450" cy="85725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7475" y="2117904"/>
            <a:ext cx="5400623" cy="2790901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 Process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Following the tutorials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Elements, Styles, Formatting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Slowly building and learning our website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4147" y="183600"/>
            <a:ext cx="2536375" cy="245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0125" y="1432300"/>
            <a:ext cx="1910650" cy="185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2853" y="2706126"/>
            <a:ext cx="3024048" cy="229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AFD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Setbacks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No giant walls, just long muddy paths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Learning HTML as we went meant slower development time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Haven’t yet figured out sending confirmation emails from a submitted Google form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Unfamiliar with CSS (styling sheets)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9775" y="2791275"/>
            <a:ext cx="3422525" cy="2010201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 few files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234075"/>
            <a:ext cx="20142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Bottom half includes lots of pictures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Our Welcome Page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Focused on Mechanics over Artistic Flow (for now)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5050" y="540900"/>
            <a:ext cx="5867277" cy="4193925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AFD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Schedule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234075"/>
            <a:ext cx="22920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Mostly headings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	</a:t>
            </a:r>
            <a:r>
              <a:rPr b="1"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&lt;h3&gt;</a:t>
            </a: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texthere</a:t>
            </a:r>
            <a:r>
              <a:rPr b="1"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&lt;/h3&gt;</a:t>
            </a:r>
            <a:endParaRPr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Or paragraphs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	</a:t>
            </a:r>
            <a:r>
              <a:rPr b="1"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&lt;p&gt;</a:t>
            </a: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texthere</a:t>
            </a:r>
            <a:r>
              <a:rPr b="1"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&lt;/p&gt;</a:t>
            </a:r>
            <a:endParaRPr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3775" y="115037"/>
            <a:ext cx="6354622" cy="4913423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FAQ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0975" y="342900"/>
            <a:ext cx="6971547" cy="4575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/>
          <p:nvPr/>
        </p:nvSpPr>
        <p:spPr>
          <a:xfrm>
            <a:off x="6545775" y="786000"/>
            <a:ext cx="159300" cy="98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6489800" y="1085475"/>
            <a:ext cx="159300" cy="98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AFD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Donating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033843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